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exen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6.xml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44" Type="http://schemas.openxmlformats.org/officeDocument/2006/relationships/font" Target="fonts/Lato-italic.fntdata"/><Relationship Id="rId21" Type="http://schemas.openxmlformats.org/officeDocument/2006/relationships/slide" Target="slides/slide17.xml"/><Relationship Id="rId43" Type="http://schemas.openxmlformats.org/officeDocument/2006/relationships/font" Target="fonts/Lato-bold.fntdata"/><Relationship Id="rId24" Type="http://schemas.openxmlformats.org/officeDocument/2006/relationships/slide" Target="slides/slide20.xml"/><Relationship Id="rId46" Type="http://schemas.openxmlformats.org/officeDocument/2006/relationships/font" Target="fonts/Lexend-regular.fntdata"/><Relationship Id="rId23" Type="http://schemas.openxmlformats.org/officeDocument/2006/relationships/slide" Target="slides/slide19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Lexen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Roboto-bold.fntdata"/><Relationship Id="rId16" Type="http://schemas.openxmlformats.org/officeDocument/2006/relationships/slide" Target="slides/slide12.xml"/><Relationship Id="rId38" Type="http://schemas.openxmlformats.org/officeDocument/2006/relationships/font" Target="fonts/Robo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589dcca46_0_1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589dcca46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7802340cb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7802340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7802340cb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7802340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7802340cb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7802340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802340cb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802340c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7802340cb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7802340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7802340cb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7802340c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7802340cb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7802340c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8151e14f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8151e14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8151e14f5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8151e14f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7802340cb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7802340c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7802340cb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7802340c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802340cb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802340c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7802340cb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7802340c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7802340cb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7802340c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7802340cb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7802340c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8151e14f5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8151e14f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8151e14f5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8151e14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8151e14f5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8151e14f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7802340cb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7802340c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7802340cb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7802340c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7802340c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7802340c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589dcca46_0_1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589dcca46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yasincetintas/" TargetMode="External"/><Relationship Id="rId4" Type="http://schemas.openxmlformats.org/officeDocument/2006/relationships/hyperlink" Target="https://github.com/yasincetintas/symfony-messenger" TargetMode="External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yasincetintas/" TargetMode="External"/><Relationship Id="rId4" Type="http://schemas.openxmlformats.org/officeDocument/2006/relationships/hyperlink" Target="https://github.com/yasincetintas/symfony-messenger" TargetMode="External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Symfony Messenger ile Asenkron Pub-Sub Tasarımı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871850" y="1530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Kavramlar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78550" y="661125"/>
            <a:ext cx="73800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Buses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Mesajların alınması, işlenmesi ve yönlendirilmesi süreçlerini yönetir.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CQRS yapıları için farklı bus lar oluşturulabilir.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Event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Command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Query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Transports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 göndermek ve almak için bir aktarım yapılandırmanız gerekecektir.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 aracınız veya Third Party iletişim kurmaktan bir aktarım sorumlu olacaktır.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Third party official destekleri  AMQP, Doctrine, Beanstalkd, Redis, In Memory ve Amazon SQS.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Bunlar yeterli olmaz ise kendi Custom Transports unu yaratmaya olanak sağlar.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Messages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Kuyruğa gönderilecek verinin nesnesidir.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Middlewares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Gelen mesajların işlenmeden önce veya sonra değiştirilmesine veya denetlenmesine izin verir.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Bu sayede mesaj işleme sürecini özelleştirmek ve kontrol etmek mümkün olur.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Handlers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Veri yoluna gönderildikten sonra, mesajlar bir "Handler" tarafından işlenecektir.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Handler, mesajınız için gerekli işlemeyi yapacak olan birimdir.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Stamps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Message işlerken ekstra verileri iletmek için kullanılır.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Stamps’ ler, Handler davranışını özelleştirmek veya belirli işlemleri tetiklemek için kullanılır.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Retries &amp; Failed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Handler da oluşacak hataların tekrar tetikleme sıklıkları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Buses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778550" y="653575"/>
            <a:ext cx="720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Yazılım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mimarisine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göre bir veya birden fazla Bus kullanılabilir.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50" y="1142750"/>
            <a:ext cx="4134476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910850" y="2561150"/>
            <a:ext cx="720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Middleware ler Bus lara tanımlanır ve bu sayede Bus ların yetkinlikleri artar.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850" y="3225050"/>
            <a:ext cx="6433576" cy="10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Varsayılan olarak, mesajlar gönderildikleri anda işlenir.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mesajı asenkron olarak işlemek isterseniz, bir Transport yapılandırabilirsiniz.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Transport, mesajları gönderebilir (örneğin, bir kuyruk sistemine) ve ardından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subscriber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aracılığıyla alabilir.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Messenger, birden fazla Transport' u destekler.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075" y="2001525"/>
            <a:ext cx="3985550" cy="2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862400" y="2410725"/>
            <a:ext cx="19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AMQP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Doctrine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Beanstalkd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Redis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 Memory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Amazon SQS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Transports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Messenger’ ın desteklemediği yapılar için Özel Transport geliştirebilirsiniz.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778550" y="1085475"/>
            <a:ext cx="3442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TransportInterface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implement edip.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50" y="1633085"/>
            <a:ext cx="4002424" cy="2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778550" y="4017350"/>
            <a:ext cx="7461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Method içeriklerini geliştirip elde edebilirsiniz.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Transports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Örneğin; Service içerisinde messenger ile dispatch edince TCP ile veriyi Publish edip Frontend tarafından Subscribe etmek istiyorsunuz.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25" y="1202275"/>
            <a:ext cx="5648224" cy="3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778550" y="1038775"/>
            <a:ext cx="44556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Messenger' da her mesaj bir class olarak temsil edilir.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Mesajlar, işlemleri bağımsız ve modüler bir şekilde temsil eder.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Farklı tiplerdeki işlemler için ayrı ayrı mesaj sınıfları kullanılabilir.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650" y="168100"/>
            <a:ext cx="3570399" cy="45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78550" y="648775"/>
            <a:ext cx="79143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Farklı bir kaynaktan alınan Message ların PHP Nesnesi haline getirmek için Özel Serializer geliştirerek PHP Nesnelerine dönüşümünü sağlayabilirsiniz.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yapmak için bir serializer oluşturun.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75" y="1680200"/>
            <a:ext cx="5095450" cy="2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778550" y="371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services.yaml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875" y="4112085"/>
            <a:ext cx="5670251" cy="73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778550" y="668650"/>
            <a:ext cx="79143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Messenger.yaml içerisindeki kullanmak isteğiniz Transport üzerinde tanımlayın.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sayede Message gönderilmeden önce istenen formata çevrilir veya Message işlenirken dönüşüm sağlanır.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50" y="1442097"/>
            <a:ext cx="5220876" cy="18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778550" y="3236575"/>
            <a:ext cx="7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Tüm Messages için ortak kullanım için.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1210" r="1200" t="0"/>
          <a:stretch/>
        </p:blipFill>
        <p:spPr>
          <a:xfrm>
            <a:off x="1784088" y="3636773"/>
            <a:ext cx="5575825" cy="12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Middlewares</a:t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446225" y="646025"/>
            <a:ext cx="8398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Gelen mesajların işlenmeden önce veya sonra tetiklenen classlardır.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MiddlewareInterface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implement edilir.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Standart olarak bir çok Middleware desteği mevcut fakat kendi Middleware class oluşturabilirsiniz.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Stamps erişimi burada sağlanır.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5" y="2097725"/>
            <a:ext cx="63381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Middlewares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446225" y="646025"/>
            <a:ext cx="83985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-doctrine_ping_connection (Doctrine Ping Connection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 işleme sürecinde, veritabanı bağlantısını kontrol eder.  Bağlantı kesilmişse, tekrar bağlantı kurar. Uzun süre çalışan işçilerde veritabanı bağlantısının korunmasını sağlar.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-doctrine_close_connection (Doctrine Close Connection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İşlem tamamlandığında, veritabanı bağlantısını kapatır.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Uzun süreli işler sonrasında gereksiz kaynak tüketimini önler.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Özellikle işçi tarafından uzun süreli işler yapılıyorsa faydalıdır.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-doctrine_transaction (Doctrine Transaction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Tüm işleyicileri tek bir veritabanı işlemine alır.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İşleyiciler hata durumunda geri alma işlemi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Birden fazla işlemi tutarlı bir şekilde yönetmek için kullanışlıdır.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-validation (Validation):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Validation ayarı, mesajların doğrulama (validation) işlemine tabi tutulup tutulmayacağını belirler.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Mesajın geçerliliğini kontrol etmek istiyorsanız bu ayarı kullanabilirsiniz.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Doğrulama hatası oluşursa mesaj işlenmez.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4294967295" type="ctrTitle"/>
          </p:nvPr>
        </p:nvSpPr>
        <p:spPr>
          <a:xfrm>
            <a:off x="916025" y="440350"/>
            <a:ext cx="4325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Merhaba</a:t>
            </a:r>
            <a:r>
              <a:rPr lang="en" sz="6000">
                <a:solidFill>
                  <a:schemeClr val="accent2"/>
                </a:solidFill>
              </a:rPr>
              <a:t>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94" name="Google Shape;94;p13"/>
          <p:cNvSpPr txBox="1"/>
          <p:nvPr>
            <p:ph idx="4294967295" type="subTitle"/>
          </p:nvPr>
        </p:nvSpPr>
        <p:spPr>
          <a:xfrm>
            <a:off x="916025" y="1045488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Yasin Çetintaş</a:t>
            </a:r>
            <a:endParaRPr b="1" sz="36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3"/>
          <p:cNvSpPr txBox="1"/>
          <p:nvPr>
            <p:ph idx="4294967295" type="body"/>
          </p:nvPr>
        </p:nvSpPr>
        <p:spPr>
          <a:xfrm>
            <a:off x="916025" y="1830300"/>
            <a:ext cx="63477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Lead Back End Developer - Next4Biz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https://www.linkedin.com/in/yasincetintas/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700">
                <a:latin typeface="Lexend"/>
                <a:ea typeface="Lexend"/>
                <a:cs typeface="Lexend"/>
                <a:sym typeface="Lexend"/>
              </a:rPr>
            </a:br>
            <a:r>
              <a:rPr lang="en" sz="17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https://github.com/yasincetintas/symfony-messenger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b="0" l="9761" r="9761" t="0"/>
          <a:stretch/>
        </p:blipFill>
        <p:spPr>
          <a:xfrm>
            <a:off x="7354175" y="0"/>
            <a:ext cx="1789825" cy="460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Handlers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446225" y="646025"/>
            <a:ext cx="7393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Messenger'da Message dinleyen ve işleyen sınıflardır.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handler, belirli bir mesaj türünü dinler ve ilgili işlemi gerçekleştirir.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sayede asenkron mesaj işleme mantığını modüler bir şekilde düzenlemek mümkün olur.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Pub - Sub tasarımında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Subscriber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işlevini görür.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5" y="2005550"/>
            <a:ext cx="6895549" cy="2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Handlers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446225" y="646025"/>
            <a:ext cx="816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Handler farklı Messageları işleyebilirsiniz.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Fakat bu kullanım Symfony 6.1 ile yayınlandı.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743100"/>
            <a:ext cx="6031375" cy="30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750" y="160550"/>
            <a:ext cx="3072351" cy="1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Stamps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446225" y="646025"/>
            <a:ext cx="7393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Messages ekstra bilgi veya yönlendirmeler eklemek için kullanılan küçük nesnelerdir. Bu özel nesneler sayesinde mesajları işlemek, yönlendirmek veya üzerlerinde ek işlemler gerçekleştirmek daha esnek hale gelir.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Standart Stamps kullanabilir veya kendi Stamp lerinizi oluşturabilirsiniz.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938" y="1861625"/>
            <a:ext cx="3810970" cy="304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497750" y="1710350"/>
            <a:ext cx="4232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DelayStamp: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Belirli bir süre sonra mesajın işlenmesini sağlar.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HandledStamp: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Handler tarafından işlenen mesajın sonucunu stamp olarak ekler.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İşlem sonucunu dışarıya taşımak veya kaydetmek için kullanılabilir.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ReceivedStamp: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Mesajın alındığını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Mesajın iletilip alındığını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BusNameStamp: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Hangi bus üzerinden mesajın geldiğini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SerializerStamp: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Hangi serializer'ı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n mesajı işleyeceğini belirtmek için ku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RedeliveryStamp: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Hata durumlarında mesajın yeniden gönderildiğini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627775" y="646025"/>
            <a:ext cx="8398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Retries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627775" y="1119475"/>
            <a:ext cx="769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Retries (yeniden denemeler), başarısız olan mesajların otomatik olarak tekrar işlenmesini sağlayan bir özelliktir.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Bir mesajın işlenmesi sırasında hata oluşursa, belirli bir sayıda yeniden deneme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Otomatik olarak hatalı işlenen mesajların tekrar çalıştırılması sağlanır.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50" y="2638676"/>
            <a:ext cx="7135900" cy="1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46225" y="1935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627775" y="434232"/>
            <a:ext cx="8398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Failed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627775" y="756404"/>
            <a:ext cx="7692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Failed işlemler, işlenemeyen veya hatalı işlenen mesajların tutulduğu bir veritabanı tablosudur.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Mesajın hatalı işlenmesi durumunda, ilgili bilgiler failed işlemler tablosunda saklanır.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Uygulama daha sonra bu failed işlemleri gözden geçirip manuel olarak işlem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12" y="2196983"/>
            <a:ext cx="6818575" cy="1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600" y="3557576"/>
            <a:ext cx="6582799" cy="1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647950" y="686924"/>
            <a:ext cx="8227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Failed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725700" y="1069547"/>
            <a:ext cx="769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Hataları tekrar tetiklemek için aşağıdaki gibi commandlar ile süreçleri yönetebiliriz.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163" y="1562777"/>
            <a:ext cx="5365675" cy="28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725700" y="2020946"/>
            <a:ext cx="5997900" cy="22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Listener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Decorate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type="title"/>
          </p:nvPr>
        </p:nvSpPr>
        <p:spPr>
          <a:xfrm>
            <a:off x="725700" y="24878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725700" y="814872"/>
            <a:ext cx="769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Symfony çekirdeği, olay bazlı süreçleri yönetir.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Bunun için EventDispatcher, her bir süreçte Events kullanarak kendi sürecimize uygun aksiyonları almamıza imkan tanır.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Ayrıca Decorate hizmeti, Override ihtiyaçlarımızı karşılamak için olanak sağlar.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 Listener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446225" y="829355"/>
            <a:ext cx="7692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Messenger, neredeyse tüm adımlarda gerçekleşen işlemlerde bir Event tetikler ve hemen her aşamada manipülasyona açık hale gelir, böylece özelleştirmelere olanak sağlar. Bu sayede, uygulamanızın işleyişini ihtiyaçlarınıza göre esnek bir şekilde şekillendirebilirsiniz.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Messenger Events: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SendMessageToTransportsEvent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WorkerMessageFailedEvent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WorkerMessageHandledEvent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WorkerMessageReceivedEvent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WorkerMessageRetriedEvent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WorkerRateLimitedEvent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WorkerRunningEvent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WorkerStartedEvent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WorkerStoppedEvent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75" y="2665256"/>
            <a:ext cx="6103327" cy="20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3200400" y="1576607"/>
            <a:ext cx="57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bin/console debug:event-dispatcher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200400" y="1961507"/>
            <a:ext cx="53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Eventlere bağlı Listenerları görebilir ve kendi Listener sınıfınızı oluşturabilirsiniz.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 </a:t>
            </a:r>
            <a:r>
              <a:rPr lang="en"/>
              <a:t>Decorate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446225" y="821072"/>
            <a:ext cx="769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Kullandığımız paketler bazen değişikliklere ihtiyaç duyabilirler. Symfony, bu durumlar için Decorate hizmeti sunmaktadır. Messenger üzerinde ihtiyaç duyduğunuz noktalarda override edip kendi özel geliştirmelerinizi yapabilirsiniz.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Örneğin, A mesajına bağlı 2 adet Subs var ve siz mesaj içeriğine göre bir kuyruğa yönlendirileceksiniz. Bunun için, </a:t>
            </a:r>
            <a:r>
              <a:rPr lang="en" sz="11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SendersLocatorInterface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 ile bu süreci messenger dosyalarına müdahale etmeden yönetebilirsiniz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972375" y="1980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config/services.yaml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75" y="2360375"/>
            <a:ext cx="5023725" cy="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375" y="3130800"/>
            <a:ext cx="3861330" cy="1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idx="4294967295" type="ctrTitle"/>
          </p:nvPr>
        </p:nvSpPr>
        <p:spPr>
          <a:xfrm>
            <a:off x="742100" y="496950"/>
            <a:ext cx="52461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Teşekkürler</a:t>
            </a:r>
            <a:r>
              <a:rPr lang="en" sz="4000">
                <a:solidFill>
                  <a:schemeClr val="accent2"/>
                </a:solidFill>
              </a:rPr>
              <a:t>!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03" name="Google Shape;303;p40"/>
          <p:cNvSpPr txBox="1"/>
          <p:nvPr>
            <p:ph idx="4294967295" type="subTitle"/>
          </p:nvPr>
        </p:nvSpPr>
        <p:spPr>
          <a:xfrm>
            <a:off x="916025" y="159201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Sorular</a:t>
            </a:r>
            <a:r>
              <a:rPr b="1" lang="en" sz="3700">
                <a:solidFill>
                  <a:schemeClr val="lt1"/>
                </a:solidFill>
              </a:rPr>
              <a:t>?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 txBox="1"/>
          <p:nvPr>
            <p:ph idx="4294967295" type="body"/>
          </p:nvPr>
        </p:nvSpPr>
        <p:spPr>
          <a:xfrm>
            <a:off x="916025" y="2719800"/>
            <a:ext cx="74730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İletişim</a:t>
            </a: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https://www.linkedin.com/in/yasincetintas/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https://github.com/yasincetintas/symfony-messenger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ysnctnts</a:t>
            </a: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@</a:t>
            </a: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gmail.com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6825" y="6756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idx="4294967295" type="body"/>
          </p:nvPr>
        </p:nvSpPr>
        <p:spPr>
          <a:xfrm>
            <a:off x="6513625" y="2719800"/>
            <a:ext cx="23556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Kaynak</a:t>
            </a: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https://chat.openai.com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https://labs.openai.com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https://symfony.com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https://wikipedia.org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https://bytebytego.com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https://medium.com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1710425" y="2161800"/>
            <a:ext cx="63333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“Hayat kısa. İstekler Uzun.”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Asenkron Programlama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Pub - Sub Mimarisi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Symfony Messenger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93700" y="229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Asenkron Programlama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2527058"/>
            <a:ext cx="3584683" cy="196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78" y="2348900"/>
            <a:ext cx="4016422" cy="24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893700" y="1086800"/>
            <a:ext cx="774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Asenkron programlamayı PHP projelerinize entegre etmek isterseniz, öncelikle ReactPHP veya Swoole gibi bir kütüphane kullanarak olay tabanlı hale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getirebiliriz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 Ayrıca, Kuyruk hizmetleriyle iletişim kurarak, mesaj tabanlı asenkron işlemleri yönetebilirsiniz. Bu şekilde, projelerinizde daha etkili ve hızlı bir asenkron programlama yapısı oluşturabilirsiniz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 - Sub Mimarisi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93700" y="1335875"/>
            <a:ext cx="8043300" cy="12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-Bir iletişim modelidir.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-Mesajların yayınlandığı "Publishers" ve dinlendiği "Subscribers" bir yapıdır.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-Bileşenler arası asenkron iletişimi sağlar.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400" y="2637050"/>
            <a:ext cx="4459199" cy="22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523625" y="1324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Gereklidir?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92700" y="1358525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Uygulamalar karmaşık hale geldikçe bileşenler arası iletişim zorlaşır.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750" y="808588"/>
            <a:ext cx="2432351" cy="1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2657900" y="258540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Doğrudan iletişim yerine araya bir mekanizma koymak gereklidir.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00" y="2173700"/>
            <a:ext cx="2476000" cy="15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285325" y="376500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Bileşenlerin birbirine bağımlılığını azaltır.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1285325" y="425785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Ölçeklenebilir ve modüler uygulamalar için idealdir.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523625" y="1324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Pub-Sub' ın Önemi ve Faydaları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523625" y="1063950"/>
            <a:ext cx="7921200" cy="2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Veri Akışı Kontrolü: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Veriler yayınlayıcıdan abonelere doğrudan gitmez.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 kuyruğu kullanarak veri akışı kontrol altında tutulur.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Çoklu Abonelik: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Aynı olay veya mesaj farklı abonelere gidebilir.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Farklı işlemler paralel olarak gerçekleştirilebilir.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Zayıf Bağlantı: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Bağımsız geliştirme ve değişiklik yapma imkanı sunar.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Hız ve Performans:</a:t>
            </a:r>
            <a:endParaRPr b="1" sz="10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Bileşenlerin asenkron çalışması, performansı artırır.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Anlık tepki gerektirmeyen işlemler için idealdir.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91100" y="19641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61950" y="1125400"/>
            <a:ext cx="63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 paketi, asenkron mesajlaşma ve Pub/Sub mimarisi sağlayan güçlü bir bileşendir.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paket, olayları ve komutları etkili bir şekilde işlemek, hata yönetimi yapmak ve uygulamanın ölçeklenebilirliğini artırmak için kullanılır.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600" y="554150"/>
            <a:ext cx="1617951" cy="16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975" y="2280975"/>
            <a:ext cx="3150975" cy="25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16750" y="3116450"/>
            <a:ext cx="64113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composer require symfony/messenger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